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268" r:id="rId2"/>
    <p:sldId id="269" r:id="rId3"/>
    <p:sldId id="261" r:id="rId4"/>
    <p:sldId id="260" r:id="rId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60"/>
  </p:normalViewPr>
  <p:slideViewPr>
    <p:cSldViewPr>
      <p:cViewPr varScale="1">
        <p:scale>
          <a:sx n="63" d="100"/>
          <a:sy n="63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7FB52F-DAA2-4C32-AD12-4431B65F44B0}" type="datetimeFigureOut">
              <a:rPr lang="pt-BR"/>
              <a:pPr>
                <a:defRPr/>
              </a:pPr>
              <a:t>9/2/2004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DB1859-D85D-4127-B680-252CFCE210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0C4E-890C-42E9-91A3-4C9273E375F0}" type="datetime1">
              <a:rPr lang="pt-BR"/>
              <a:pPr>
                <a:defRPr/>
              </a:pPr>
              <a:t>9/2/2004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Agrofloresta 2010</a:t>
            </a:r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785C-E4BE-4B06-88E1-EAD4A4B9CB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DD06-3D2D-4480-8081-6910200CB3E0}" type="datetime1">
              <a:rPr lang="pt-BR"/>
              <a:pPr>
                <a:defRPr/>
              </a:pPr>
              <a:t>9/2/2004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Agrofloresta 2010</a:t>
            </a:r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01FC-1C2B-47A5-8AA0-5436404824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266-6B9D-4DB2-B470-B5B12AF2E301}" type="datetime1">
              <a:rPr lang="pt-BR"/>
              <a:pPr>
                <a:defRPr/>
              </a:pPr>
              <a:t>9/2/2004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Agrofloresta 2010</a:t>
            </a:r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5AF0-8283-4C26-8C5B-2E8CAB61C2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5D62C-36E2-4C46-B19B-F48F9216C46F}" type="datetime1">
              <a:rPr lang="pt-BR"/>
              <a:pPr>
                <a:defRPr/>
              </a:pPr>
              <a:t>9/2/2004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Agrofloresta 2010</a:t>
            </a:r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2564-1A3B-4FC3-9F3A-9DBBB031C0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BF1A-F365-4280-AA76-41AFFC0FC619}" type="datetime1">
              <a:rPr lang="pt-BR"/>
              <a:pPr>
                <a:defRPr/>
              </a:pPr>
              <a:t>9/2/2004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Agrofloresta 2010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8D4D2-FA93-48AB-8860-CC31FD00BF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3666B-3E8A-4B3D-916C-6152503F558B}" type="datetime1">
              <a:rPr lang="pt-BR"/>
              <a:pPr>
                <a:defRPr/>
              </a:pPr>
              <a:t>9/2/2004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Agrofloresta 2010</a:t>
            </a:r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A97B-7C25-4E66-863D-D4F70B4467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9EBF4-0D58-47AF-983D-D1309FAF5A83}" type="datetime1">
              <a:rPr lang="pt-BR"/>
              <a:pPr>
                <a:defRPr/>
              </a:pPr>
              <a:t>9/2/2004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Agrofloresta 2010</a:t>
            </a:r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AE04-133E-4E4C-B50F-1C74DA5998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9CAB-D83C-470B-80BB-EE238BAE7EB6}" type="datetime1">
              <a:rPr lang="pt-BR"/>
              <a:pPr>
                <a:defRPr/>
              </a:pPr>
              <a:t>9/2/2004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Agrofloresta 2010</a:t>
            </a:r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88EC-19B0-4B6F-9587-69121E52DE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7652-0441-4062-86C9-ECE2C412FEDB}" type="datetime1">
              <a:rPr lang="pt-BR"/>
              <a:pPr>
                <a:defRPr/>
              </a:pPr>
              <a:t>9/2/2004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Agrofloresta 2010</a:t>
            </a:r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9429-656D-478B-BBAD-E6AB8DADBE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3451-01DC-4E8A-8969-3BCD80F1AD20}" type="datetime1">
              <a:rPr lang="pt-BR"/>
              <a:pPr>
                <a:defRPr/>
              </a:pPr>
              <a:t>9/2/2004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Agrofloresta 2010</a:t>
            </a:r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6BF3-2722-4849-81EA-7BAD71DAAF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tângu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E5E4B-0C1C-472A-83AF-26F516DF9909}" type="datetime1">
              <a:rPr lang="pt-BR"/>
              <a:pPr>
                <a:defRPr/>
              </a:pPr>
              <a:t>9/2/2004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Agrofloresta 2010</a:t>
            </a:r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DB944-D82C-4E3F-A8F6-04CC139583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5ACB9F-E5BF-4BF8-9EA3-E2C81A9B0245}" type="datetime1">
              <a:rPr lang="pt-BR"/>
              <a:pPr>
                <a:defRPr/>
              </a:pPr>
              <a:t>9/2/2004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Agrofloresta 2010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D7ED8-D8BF-44E0-932D-D16325735E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6" r:id="rId2"/>
    <p:sldLayoutId id="2147483745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6" r:id="rId9"/>
    <p:sldLayoutId id="2147483742" r:id="rId10"/>
    <p:sldLayoutId id="214748374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0" y="6215063"/>
            <a:ext cx="8858250" cy="501650"/>
          </a:xfrm>
        </p:spPr>
        <p:txBody>
          <a:bodyPr/>
          <a:lstStyle/>
          <a:p>
            <a:pPr algn="r">
              <a:defRPr/>
            </a:pPr>
            <a:r>
              <a:rPr lang="pt-BR" sz="1400"/>
              <a:t>Agrofloresta 2010 – making off Tucano</a:t>
            </a:r>
          </a:p>
        </p:txBody>
      </p:sp>
      <p:sp>
        <p:nvSpPr>
          <p:cNvPr id="14338" name="CaixaDeTexto 2"/>
          <p:cNvSpPr txBox="1">
            <a:spLocks noChangeArrowheads="1"/>
          </p:cNvSpPr>
          <p:nvPr/>
        </p:nvSpPr>
        <p:spPr bwMode="auto">
          <a:xfrm>
            <a:off x="928688" y="642938"/>
            <a:ext cx="6643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latin typeface="Century Gothic" pitchFamily="34" charset="0"/>
              </a:rPr>
              <a:t>Herbário</a:t>
            </a:r>
          </a:p>
        </p:txBody>
      </p:sp>
      <p:pic>
        <p:nvPicPr>
          <p:cNvPr id="14339" name="Picture 4" descr="100412_120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8284">
            <a:off x="250825" y="1268413"/>
            <a:ext cx="233045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CIMG6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2715">
            <a:off x="252413" y="4060825"/>
            <a:ext cx="27368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CIMG62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2951">
            <a:off x="5718175" y="4097338"/>
            <a:ext cx="29178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 rot="-444395">
            <a:off x="6103938" y="3067050"/>
            <a:ext cx="2730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Giovanni, Ana Clara e </a:t>
            </a:r>
          </a:p>
          <a:p>
            <a:pPr algn="ctr"/>
            <a:r>
              <a:rPr lang="pt-BR">
                <a:latin typeface="Century Gothic" pitchFamily="34" charset="0"/>
              </a:rPr>
              <a:t>Jean de fundo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0" y="6216650"/>
            <a:ext cx="3654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Davi, Jean Valdevino e Mateus</a:t>
            </a:r>
          </a:p>
          <a:p>
            <a:pPr algn="ctr"/>
            <a:r>
              <a:rPr lang="pt-BR">
                <a:latin typeface="Century Gothic" pitchFamily="34" charset="0"/>
              </a:rPr>
              <a:t>Fazendo não sei o quê</a:t>
            </a:r>
          </a:p>
        </p:txBody>
      </p:sp>
      <p:pic>
        <p:nvPicPr>
          <p:cNvPr id="14344" name="Picture 10" descr="CIMG61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16669">
            <a:off x="3284538" y="1620838"/>
            <a:ext cx="24352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067175" y="3644900"/>
            <a:ext cx="1897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Tudo para não </a:t>
            </a:r>
          </a:p>
          <a:p>
            <a:pPr algn="ctr"/>
            <a:r>
              <a:rPr lang="pt-BR">
                <a:latin typeface="Century Gothic" pitchFamily="34" charset="0"/>
              </a:rPr>
              <a:t>se sujarem</a:t>
            </a:r>
          </a:p>
        </p:txBody>
      </p:sp>
      <p:pic>
        <p:nvPicPr>
          <p:cNvPr id="14346" name="Picture 14" descr="OgAAAEmAJKzdw0WLw1CK8ZWCcgPnwI-RhUzPmUITuv6N7f9y9xIj-dw7v-2LY2FNu5qtsG7TuEchLnVacleOdzJmmtgAm1T1UNyDHSiY2WyjS9YKXdEa4LpOPy-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37335">
            <a:off x="6091238" y="874713"/>
            <a:ext cx="258127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0" y="6215063"/>
            <a:ext cx="8858250" cy="501650"/>
          </a:xfrm>
        </p:spPr>
        <p:txBody>
          <a:bodyPr/>
          <a:lstStyle/>
          <a:p>
            <a:pPr algn="r">
              <a:defRPr/>
            </a:pPr>
            <a:r>
              <a:rPr lang="pt-BR" sz="1400"/>
              <a:t>Agrofloresta 2010 – making off Tucano</a:t>
            </a:r>
          </a:p>
        </p:txBody>
      </p:sp>
      <p:pic>
        <p:nvPicPr>
          <p:cNvPr id="15362" name="Picture 3" descr="100412_115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09170">
            <a:off x="255588" y="911225"/>
            <a:ext cx="22415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100412_1149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2105">
            <a:off x="900113" y="3789363"/>
            <a:ext cx="2195512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100412_115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0332">
            <a:off x="6832600" y="1057275"/>
            <a:ext cx="197643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100412_115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167188"/>
            <a:ext cx="2925763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100412_1149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1665288"/>
            <a:ext cx="2855912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0" y="6215063"/>
            <a:ext cx="8858250" cy="501650"/>
          </a:xfrm>
        </p:spPr>
        <p:txBody>
          <a:bodyPr/>
          <a:lstStyle/>
          <a:p>
            <a:pPr algn="r">
              <a:defRPr/>
            </a:pPr>
            <a:r>
              <a:rPr lang="pt-BR" sz="1400"/>
              <a:t>Agrofloresta 2010 – making off Tucano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857364"/>
            <a:ext cx="2357454" cy="3551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78738">
            <a:off x="472813" y="1557885"/>
            <a:ext cx="2381267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23989">
            <a:off x="6195731" y="1501158"/>
            <a:ext cx="2293087" cy="1719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000504"/>
            <a:ext cx="1785950" cy="1608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aixaDeTexto 10"/>
          <p:cNvSpPr txBox="1"/>
          <p:nvPr/>
        </p:nvSpPr>
        <p:spPr>
          <a:xfrm>
            <a:off x="1071563" y="642938"/>
            <a:ext cx="70723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Medição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857628"/>
            <a:ext cx="163781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92" name="CaixaDeTexto 12"/>
          <p:cNvSpPr txBox="1">
            <a:spLocks noChangeArrowheads="1"/>
          </p:cNvSpPr>
          <p:nvPr/>
        </p:nvSpPr>
        <p:spPr bwMode="auto">
          <a:xfrm>
            <a:off x="3429000" y="542925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entury Gothic" pitchFamily="34" charset="0"/>
              </a:rPr>
              <a:t>Dança do cuduro</a:t>
            </a:r>
          </a:p>
        </p:txBody>
      </p:sp>
      <p:sp>
        <p:nvSpPr>
          <p:cNvPr id="16393" name="CaixaDeTexto 9"/>
          <p:cNvSpPr txBox="1">
            <a:spLocks noChangeArrowheads="1"/>
          </p:cNvSpPr>
          <p:nvPr/>
        </p:nvSpPr>
        <p:spPr bwMode="auto">
          <a:xfrm rot="990485">
            <a:off x="366713" y="3287713"/>
            <a:ext cx="2071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entury Gothic" pitchFamily="34" charset="0"/>
              </a:rPr>
              <a:t>Todas do grupo</a:t>
            </a:r>
          </a:p>
        </p:txBody>
      </p:sp>
      <p:sp>
        <p:nvSpPr>
          <p:cNvPr id="16394" name="CaixaDeTexto 11"/>
          <p:cNvSpPr txBox="1">
            <a:spLocks noChangeArrowheads="1"/>
          </p:cNvSpPr>
          <p:nvPr/>
        </p:nvSpPr>
        <p:spPr bwMode="auto">
          <a:xfrm rot="-1095493">
            <a:off x="6394450" y="3101975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Andreza sendo derrubada</a:t>
            </a:r>
          </a:p>
        </p:txBody>
      </p:sp>
      <p:sp>
        <p:nvSpPr>
          <p:cNvPr id="16395" name="CaixaDeTexto 13"/>
          <p:cNvSpPr txBox="1">
            <a:spLocks noChangeArrowheads="1"/>
          </p:cNvSpPr>
          <p:nvPr/>
        </p:nvSpPr>
        <p:spPr bwMode="auto">
          <a:xfrm>
            <a:off x="0" y="6211888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Gabriela e Andreza medindo a área</a:t>
            </a:r>
          </a:p>
        </p:txBody>
      </p:sp>
      <p:sp>
        <p:nvSpPr>
          <p:cNvPr id="16396" name="CaixaDeTexto 15"/>
          <p:cNvSpPr txBox="1">
            <a:spLocks noChangeArrowheads="1"/>
          </p:cNvSpPr>
          <p:nvPr/>
        </p:nvSpPr>
        <p:spPr bwMode="auto">
          <a:xfrm>
            <a:off x="6858000" y="564356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Edilene está feliz!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0" y="6215063"/>
            <a:ext cx="8858250" cy="501650"/>
          </a:xfrm>
        </p:spPr>
        <p:txBody>
          <a:bodyPr/>
          <a:lstStyle/>
          <a:p>
            <a:pPr algn="r">
              <a:defRPr/>
            </a:pPr>
            <a:r>
              <a:rPr lang="pt-BR" sz="1400"/>
              <a:t>Agrofloresta 2010 – making off Tucano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98858">
            <a:off x="3143240" y="2571744"/>
            <a:ext cx="2643206" cy="1982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357688"/>
            <a:ext cx="2428875" cy="182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857250"/>
            <a:ext cx="2500312" cy="1874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4357688"/>
            <a:ext cx="2476500" cy="185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071563"/>
            <a:ext cx="2428875" cy="1820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Seta para baixo 8"/>
          <p:cNvSpPr/>
          <p:nvPr/>
        </p:nvSpPr>
        <p:spPr>
          <a:xfrm rot="2298944">
            <a:off x="5786438" y="2774950"/>
            <a:ext cx="57150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416" name="CaixaDeTexto 9"/>
          <p:cNvSpPr txBox="1">
            <a:spLocks noChangeArrowheads="1"/>
          </p:cNvSpPr>
          <p:nvPr/>
        </p:nvSpPr>
        <p:spPr bwMode="auto">
          <a:xfrm>
            <a:off x="357188" y="285750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Gabriela atolada.</a:t>
            </a:r>
          </a:p>
        </p:txBody>
      </p:sp>
      <p:sp>
        <p:nvSpPr>
          <p:cNvPr id="17417" name="CaixaDeTexto 10"/>
          <p:cNvSpPr txBox="1">
            <a:spLocks noChangeArrowheads="1"/>
          </p:cNvSpPr>
          <p:nvPr/>
        </p:nvSpPr>
        <p:spPr bwMode="auto">
          <a:xfrm>
            <a:off x="4357688" y="857250"/>
            <a:ext cx="1785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entury Gothic" pitchFamily="34" charset="0"/>
              </a:rPr>
              <a:t>Maria Claudia fazendo anotações..</a:t>
            </a:r>
          </a:p>
        </p:txBody>
      </p:sp>
      <p:sp>
        <p:nvSpPr>
          <p:cNvPr id="17418" name="CaixaDeTexto 11"/>
          <p:cNvSpPr txBox="1">
            <a:spLocks noChangeArrowheads="1"/>
          </p:cNvSpPr>
          <p:nvPr/>
        </p:nvSpPr>
        <p:spPr bwMode="auto">
          <a:xfrm rot="-971230">
            <a:off x="3614738" y="4459288"/>
            <a:ext cx="2357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Anotações de Maria Claudia.</a:t>
            </a:r>
          </a:p>
        </p:txBody>
      </p:sp>
      <p:sp>
        <p:nvSpPr>
          <p:cNvPr id="17419" name="CaixaDeTexto 12"/>
          <p:cNvSpPr txBox="1">
            <a:spLocks noChangeArrowheads="1"/>
          </p:cNvSpPr>
          <p:nvPr/>
        </p:nvSpPr>
        <p:spPr bwMode="auto">
          <a:xfrm>
            <a:off x="357188" y="6143625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entury Gothic" pitchFamily="34" charset="0"/>
              </a:rPr>
              <a:t>Gabriela e Amanda.</a:t>
            </a:r>
          </a:p>
        </p:txBody>
      </p:sp>
      <p:sp>
        <p:nvSpPr>
          <p:cNvPr id="17420" name="CaixaDeTexto 13"/>
          <p:cNvSpPr txBox="1">
            <a:spLocks noChangeArrowheads="1"/>
          </p:cNvSpPr>
          <p:nvPr/>
        </p:nvSpPr>
        <p:spPr bwMode="auto">
          <a:xfrm>
            <a:off x="6215063" y="3429000"/>
            <a:ext cx="2500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entury Gothic" pitchFamily="34" charset="0"/>
              </a:rPr>
              <a:t>Andreza mostrando a língua pra minhoca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undição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undição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81</Words>
  <Application>Microsoft Office PowerPoint</Application>
  <PresentationFormat>Apresentação na tela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Modelo de design</vt:lpstr>
      </vt:variant>
      <vt:variant>
        <vt:i4>4</vt:i4>
      </vt:variant>
      <vt:variant>
        <vt:lpstr>Títulos de slides</vt:lpstr>
      </vt:variant>
      <vt:variant>
        <vt:i4>4</vt:i4>
      </vt:variant>
    </vt:vector>
  </HeadingPairs>
  <TitlesOfParts>
    <vt:vector size="12" baseType="lpstr">
      <vt:lpstr>Arial</vt:lpstr>
      <vt:lpstr>Century Gothic</vt:lpstr>
      <vt:lpstr>Wingdings 2</vt:lpstr>
      <vt:lpstr>Calibri</vt:lpstr>
      <vt:lpstr>Fluxo</vt:lpstr>
      <vt:lpstr>Fluxo</vt:lpstr>
      <vt:lpstr>Fluxo</vt:lpstr>
      <vt:lpstr>Fluxo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</dc:creator>
  <cp:lastModifiedBy>Mori</cp:lastModifiedBy>
  <cp:revision>19</cp:revision>
  <dcterms:created xsi:type="dcterms:W3CDTF">2010-04-24T21:18:26Z</dcterms:created>
  <dcterms:modified xsi:type="dcterms:W3CDTF">2004-02-09T03:42:38Z</dcterms:modified>
</cp:coreProperties>
</file>